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268" r:id="rId4"/>
    <p:sldId id="265" r:id="rId6"/>
    <p:sldId id="266" r:id="rId7"/>
    <p:sldId id="267" r:id="rId8"/>
    <p:sldId id="270" r:id="rId9"/>
    <p:sldId id="276" r:id="rId10"/>
    <p:sldId id="278" r:id="rId11"/>
    <p:sldId id="261" r:id="rId12"/>
  </p:sldIdLst>
  <p:sldSz cx="12192000" cy="6858000"/>
  <p:notesSz cx="6858000" cy="9144000"/>
  <p:embeddedFontLst>
    <p:embeddedFont>
      <p:font typeface="黑体" panose="02010609060101010101" pitchFamily="49" charset="-122"/>
      <p:regular r:id="rId16"/>
    </p:embeddedFont>
    <p:embeddedFont>
      <p:font typeface="微软雅黑" panose="020B0503020204020204" charset="-122"/>
      <p:regular r:id="rId17"/>
    </p:embeddedFon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华文新魏" panose="02010800040101010101" charset="-122"/>
      <p:regular r:id="rId22"/>
    </p:embeddedFont>
    <p:embeddedFont>
      <p:font typeface="Nirmala UI Semilight" panose="020B0402040204020203" pitchFamily="34" charset="0"/>
      <p:regular r:id="rId23"/>
    </p:embeddedFont>
    <p:embeddedFont>
      <p:font typeface="锐字工房云字库行楷GBK" panose="02010604000000000000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Microsoft JhengHei" panose="020B0604030504040204" charset="-120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14.fntdata"/><Relationship Id="rId28" Type="http://schemas.openxmlformats.org/officeDocument/2006/relationships/font" Target="fonts/font13.fntdata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3607-80C4-4EBA-AAC5-9EEB49AF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00748-4807-4C51-9916-5B2C83C97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00748-4807-4C51-9916-5B2C83C973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 rot="900000">
            <a:off x="1627752" y="-351778"/>
            <a:ext cx="8991006" cy="6497831"/>
          </a:xfrm>
          <a:custGeom>
            <a:avLst/>
            <a:gdLst>
              <a:gd name="connsiteX0" fmla="*/ 5426945 w 8991006"/>
              <a:gd name="connsiteY0" fmla="*/ 0 h 6497831"/>
              <a:gd name="connsiteX1" fmla="*/ 8991006 w 8991006"/>
              <a:gd name="connsiteY1" fmla="*/ 6144936 h 6497831"/>
              <a:gd name="connsiteX2" fmla="*/ 7673985 w 8991006"/>
              <a:gd name="connsiteY2" fmla="*/ 6497831 h 6497831"/>
              <a:gd name="connsiteX3" fmla="*/ 0 w 8991006"/>
              <a:gd name="connsiteY3" fmla="*/ 6497831 h 6497831"/>
              <a:gd name="connsiteX4" fmla="*/ 3463621 w 8991006"/>
              <a:gd name="connsiteY4" fmla="*/ 526071 h 649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006" h="6497831">
                <a:moveTo>
                  <a:pt x="5426945" y="0"/>
                </a:moveTo>
                <a:lnTo>
                  <a:pt x="8991006" y="6144936"/>
                </a:lnTo>
                <a:lnTo>
                  <a:pt x="7673985" y="6497831"/>
                </a:lnTo>
                <a:lnTo>
                  <a:pt x="0" y="6497831"/>
                </a:lnTo>
                <a:lnTo>
                  <a:pt x="3463621" y="526071"/>
                </a:ln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 rot="18900000">
            <a:off x="1448655" y="-1557643"/>
            <a:ext cx="8453764" cy="7417578"/>
          </a:xfrm>
          <a:custGeom>
            <a:avLst/>
            <a:gdLst>
              <a:gd name="connsiteX0" fmla="*/ 3560275 w 8453764"/>
              <a:gd name="connsiteY0" fmla="*/ 0 h 7417578"/>
              <a:gd name="connsiteX1" fmla="*/ 4968120 w 8453764"/>
              <a:gd name="connsiteY1" fmla="*/ 1407845 h 7417578"/>
              <a:gd name="connsiteX2" fmla="*/ 8453764 w 8453764"/>
              <a:gd name="connsiteY2" fmla="*/ 7417578 h 7417578"/>
              <a:gd name="connsiteX3" fmla="*/ 1279175 w 8453764"/>
              <a:gd name="connsiteY3" fmla="*/ 7417578 h 7417578"/>
              <a:gd name="connsiteX4" fmla="*/ 0 w 8453764"/>
              <a:gd name="connsiteY4" fmla="*/ 6138404 h 741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3764" h="7417578">
                <a:moveTo>
                  <a:pt x="3560275" y="0"/>
                </a:moveTo>
                <a:lnTo>
                  <a:pt x="4968120" y="1407845"/>
                </a:lnTo>
                <a:lnTo>
                  <a:pt x="8453764" y="7417578"/>
                </a:lnTo>
                <a:lnTo>
                  <a:pt x="1279175" y="7417578"/>
                </a:lnTo>
                <a:lnTo>
                  <a:pt x="0" y="6138404"/>
                </a:ln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692071" y="3449856"/>
            <a:ext cx="5090885" cy="853578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83200" y="4545661"/>
            <a:ext cx="2855018" cy="90781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63" y="4545661"/>
            <a:ext cx="588341" cy="844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185138" y="1219201"/>
            <a:ext cx="4359725" cy="435972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047104" y="4331787"/>
            <a:ext cx="518160" cy="518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9"/>
          <p:cNvSpPr>
            <a:spLocks noEditPoints="1"/>
          </p:cNvSpPr>
          <p:nvPr/>
        </p:nvSpPr>
        <p:spPr bwMode="auto">
          <a:xfrm>
            <a:off x="6105702" y="4427104"/>
            <a:ext cx="400965" cy="327526"/>
          </a:xfrm>
          <a:custGeom>
            <a:avLst/>
            <a:gdLst>
              <a:gd name="T0" fmla="*/ 470 w 694"/>
              <a:gd name="T1" fmla="*/ 171 h 565"/>
              <a:gd name="T2" fmla="*/ 493 w 694"/>
              <a:gd name="T3" fmla="*/ 172 h 565"/>
              <a:gd name="T4" fmla="*/ 246 w 694"/>
              <a:gd name="T5" fmla="*/ 0 h 565"/>
              <a:gd name="T6" fmla="*/ 0 w 694"/>
              <a:gd name="T7" fmla="*/ 209 h 565"/>
              <a:gd name="T8" fmla="*/ 99 w 694"/>
              <a:gd name="T9" fmla="*/ 374 h 565"/>
              <a:gd name="T10" fmla="*/ 74 w 694"/>
              <a:gd name="T11" fmla="*/ 448 h 565"/>
              <a:gd name="T12" fmla="*/ 160 w 694"/>
              <a:gd name="T13" fmla="*/ 405 h 565"/>
              <a:gd name="T14" fmla="*/ 246 w 694"/>
              <a:gd name="T15" fmla="*/ 418 h 565"/>
              <a:gd name="T16" fmla="*/ 269 w 694"/>
              <a:gd name="T17" fmla="*/ 417 h 565"/>
              <a:gd name="T18" fmla="*/ 261 w 694"/>
              <a:gd name="T19" fmla="*/ 365 h 565"/>
              <a:gd name="T20" fmla="*/ 470 w 694"/>
              <a:gd name="T21" fmla="*/ 171 h 565"/>
              <a:gd name="T22" fmla="*/ 338 w 694"/>
              <a:gd name="T23" fmla="*/ 104 h 565"/>
              <a:gd name="T24" fmla="*/ 368 w 694"/>
              <a:gd name="T25" fmla="*/ 135 h 565"/>
              <a:gd name="T26" fmla="*/ 338 w 694"/>
              <a:gd name="T27" fmla="*/ 166 h 565"/>
              <a:gd name="T28" fmla="*/ 301 w 694"/>
              <a:gd name="T29" fmla="*/ 135 h 565"/>
              <a:gd name="T30" fmla="*/ 338 w 694"/>
              <a:gd name="T31" fmla="*/ 104 h 565"/>
              <a:gd name="T32" fmla="*/ 166 w 694"/>
              <a:gd name="T33" fmla="*/ 166 h 565"/>
              <a:gd name="T34" fmla="*/ 129 w 694"/>
              <a:gd name="T35" fmla="*/ 135 h 565"/>
              <a:gd name="T36" fmla="*/ 166 w 694"/>
              <a:gd name="T37" fmla="*/ 104 h 565"/>
              <a:gd name="T38" fmla="*/ 197 w 694"/>
              <a:gd name="T39" fmla="*/ 135 h 565"/>
              <a:gd name="T40" fmla="*/ 166 w 694"/>
              <a:gd name="T41" fmla="*/ 166 h 565"/>
              <a:gd name="T42" fmla="*/ 694 w 694"/>
              <a:gd name="T43" fmla="*/ 362 h 565"/>
              <a:gd name="T44" fmla="*/ 485 w 694"/>
              <a:gd name="T45" fmla="*/ 184 h 565"/>
              <a:gd name="T46" fmla="*/ 277 w 694"/>
              <a:gd name="T47" fmla="*/ 362 h 565"/>
              <a:gd name="T48" fmla="*/ 485 w 694"/>
              <a:gd name="T49" fmla="*/ 540 h 565"/>
              <a:gd name="T50" fmla="*/ 559 w 694"/>
              <a:gd name="T51" fmla="*/ 528 h 565"/>
              <a:gd name="T52" fmla="*/ 626 w 694"/>
              <a:gd name="T53" fmla="*/ 565 h 565"/>
              <a:gd name="T54" fmla="*/ 608 w 694"/>
              <a:gd name="T55" fmla="*/ 503 h 565"/>
              <a:gd name="T56" fmla="*/ 694 w 694"/>
              <a:gd name="T57" fmla="*/ 362 h 565"/>
              <a:gd name="T58" fmla="*/ 418 w 694"/>
              <a:gd name="T59" fmla="*/ 331 h 565"/>
              <a:gd name="T60" fmla="*/ 393 w 694"/>
              <a:gd name="T61" fmla="*/ 307 h 565"/>
              <a:gd name="T62" fmla="*/ 418 w 694"/>
              <a:gd name="T63" fmla="*/ 282 h 565"/>
              <a:gd name="T64" fmla="*/ 448 w 694"/>
              <a:gd name="T65" fmla="*/ 307 h 565"/>
              <a:gd name="T66" fmla="*/ 418 w 694"/>
              <a:gd name="T67" fmla="*/ 331 h 565"/>
              <a:gd name="T68" fmla="*/ 552 w 694"/>
              <a:gd name="T69" fmla="*/ 331 h 565"/>
              <a:gd name="T70" fmla="*/ 528 w 694"/>
              <a:gd name="T71" fmla="*/ 307 h 565"/>
              <a:gd name="T72" fmla="*/ 552 w 694"/>
              <a:gd name="T73" fmla="*/ 282 h 565"/>
              <a:gd name="T74" fmla="*/ 583 w 694"/>
              <a:gd name="T75" fmla="*/ 307 h 565"/>
              <a:gd name="T76" fmla="*/ 552 w 694"/>
              <a:gd name="T77" fmla="*/ 331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94" h="565">
                <a:moveTo>
                  <a:pt x="470" y="171"/>
                </a:moveTo>
                <a:cubicBezTo>
                  <a:pt x="478" y="171"/>
                  <a:pt x="485" y="172"/>
                  <a:pt x="493" y="172"/>
                </a:cubicBezTo>
                <a:cubicBezTo>
                  <a:pt x="472" y="74"/>
                  <a:pt x="366" y="0"/>
                  <a:pt x="246" y="0"/>
                </a:cubicBezTo>
                <a:cubicBezTo>
                  <a:pt x="111" y="0"/>
                  <a:pt x="0" y="92"/>
                  <a:pt x="0" y="209"/>
                </a:cubicBezTo>
                <a:cubicBezTo>
                  <a:pt x="0" y="276"/>
                  <a:pt x="37" y="331"/>
                  <a:pt x="99" y="374"/>
                </a:cubicBezTo>
                <a:cubicBezTo>
                  <a:pt x="74" y="448"/>
                  <a:pt x="74" y="448"/>
                  <a:pt x="74" y="448"/>
                </a:cubicBezTo>
                <a:cubicBezTo>
                  <a:pt x="160" y="405"/>
                  <a:pt x="160" y="405"/>
                  <a:pt x="160" y="405"/>
                </a:cubicBezTo>
                <a:cubicBezTo>
                  <a:pt x="191" y="411"/>
                  <a:pt x="215" y="418"/>
                  <a:pt x="246" y="418"/>
                </a:cubicBezTo>
                <a:cubicBezTo>
                  <a:pt x="253" y="418"/>
                  <a:pt x="261" y="417"/>
                  <a:pt x="269" y="417"/>
                </a:cubicBezTo>
                <a:cubicBezTo>
                  <a:pt x="264" y="400"/>
                  <a:pt x="261" y="383"/>
                  <a:pt x="261" y="365"/>
                </a:cubicBezTo>
                <a:cubicBezTo>
                  <a:pt x="261" y="258"/>
                  <a:pt x="353" y="171"/>
                  <a:pt x="470" y="171"/>
                </a:cubicBezTo>
                <a:close/>
                <a:moveTo>
                  <a:pt x="338" y="104"/>
                </a:moveTo>
                <a:cubicBezTo>
                  <a:pt x="356" y="104"/>
                  <a:pt x="368" y="117"/>
                  <a:pt x="368" y="135"/>
                </a:cubicBezTo>
                <a:cubicBezTo>
                  <a:pt x="368" y="153"/>
                  <a:pt x="356" y="166"/>
                  <a:pt x="338" y="166"/>
                </a:cubicBezTo>
                <a:cubicBezTo>
                  <a:pt x="319" y="166"/>
                  <a:pt x="301" y="153"/>
                  <a:pt x="301" y="135"/>
                </a:cubicBezTo>
                <a:cubicBezTo>
                  <a:pt x="301" y="117"/>
                  <a:pt x="319" y="104"/>
                  <a:pt x="338" y="104"/>
                </a:cubicBezTo>
                <a:close/>
                <a:moveTo>
                  <a:pt x="166" y="166"/>
                </a:moveTo>
                <a:cubicBezTo>
                  <a:pt x="148" y="166"/>
                  <a:pt x="129" y="153"/>
                  <a:pt x="129" y="135"/>
                </a:cubicBezTo>
                <a:cubicBezTo>
                  <a:pt x="129" y="117"/>
                  <a:pt x="148" y="104"/>
                  <a:pt x="166" y="104"/>
                </a:cubicBezTo>
                <a:cubicBezTo>
                  <a:pt x="184" y="104"/>
                  <a:pt x="197" y="117"/>
                  <a:pt x="197" y="135"/>
                </a:cubicBezTo>
                <a:cubicBezTo>
                  <a:pt x="197" y="153"/>
                  <a:pt x="184" y="166"/>
                  <a:pt x="166" y="166"/>
                </a:cubicBezTo>
                <a:close/>
                <a:moveTo>
                  <a:pt x="694" y="362"/>
                </a:moveTo>
                <a:cubicBezTo>
                  <a:pt x="694" y="264"/>
                  <a:pt x="595" y="184"/>
                  <a:pt x="485" y="184"/>
                </a:cubicBezTo>
                <a:cubicBezTo>
                  <a:pt x="368" y="184"/>
                  <a:pt x="277" y="264"/>
                  <a:pt x="277" y="362"/>
                </a:cubicBezTo>
                <a:cubicBezTo>
                  <a:pt x="277" y="460"/>
                  <a:pt x="368" y="540"/>
                  <a:pt x="485" y="540"/>
                </a:cubicBezTo>
                <a:cubicBezTo>
                  <a:pt x="510" y="540"/>
                  <a:pt x="534" y="534"/>
                  <a:pt x="559" y="528"/>
                </a:cubicBezTo>
                <a:cubicBezTo>
                  <a:pt x="626" y="565"/>
                  <a:pt x="626" y="565"/>
                  <a:pt x="626" y="565"/>
                </a:cubicBezTo>
                <a:cubicBezTo>
                  <a:pt x="608" y="503"/>
                  <a:pt x="608" y="503"/>
                  <a:pt x="608" y="503"/>
                </a:cubicBezTo>
                <a:cubicBezTo>
                  <a:pt x="657" y="466"/>
                  <a:pt x="694" y="418"/>
                  <a:pt x="694" y="362"/>
                </a:cubicBezTo>
                <a:close/>
                <a:moveTo>
                  <a:pt x="418" y="331"/>
                </a:moveTo>
                <a:cubicBezTo>
                  <a:pt x="405" y="331"/>
                  <a:pt x="393" y="319"/>
                  <a:pt x="393" y="307"/>
                </a:cubicBezTo>
                <a:cubicBezTo>
                  <a:pt x="393" y="295"/>
                  <a:pt x="405" y="282"/>
                  <a:pt x="418" y="282"/>
                </a:cubicBezTo>
                <a:cubicBezTo>
                  <a:pt x="436" y="282"/>
                  <a:pt x="448" y="295"/>
                  <a:pt x="448" y="307"/>
                </a:cubicBezTo>
                <a:cubicBezTo>
                  <a:pt x="448" y="319"/>
                  <a:pt x="436" y="331"/>
                  <a:pt x="418" y="331"/>
                </a:cubicBezTo>
                <a:close/>
                <a:moveTo>
                  <a:pt x="552" y="331"/>
                </a:moveTo>
                <a:cubicBezTo>
                  <a:pt x="540" y="331"/>
                  <a:pt x="528" y="319"/>
                  <a:pt x="528" y="307"/>
                </a:cubicBezTo>
                <a:cubicBezTo>
                  <a:pt x="528" y="295"/>
                  <a:pt x="540" y="282"/>
                  <a:pt x="552" y="282"/>
                </a:cubicBezTo>
                <a:cubicBezTo>
                  <a:pt x="571" y="282"/>
                  <a:pt x="583" y="295"/>
                  <a:pt x="583" y="307"/>
                </a:cubicBezTo>
                <a:cubicBezTo>
                  <a:pt x="583" y="319"/>
                  <a:pt x="571" y="331"/>
                  <a:pt x="552" y="3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105920" y="4331787"/>
            <a:ext cx="518160" cy="518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164736" y="4331787"/>
            <a:ext cx="518160" cy="518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稻壳儿小白白(http://dwz.cn/Wu2UP)"/>
          <p:cNvSpPr/>
          <p:nvPr/>
        </p:nvSpPr>
        <p:spPr>
          <a:xfrm>
            <a:off x="7196860" y="4387350"/>
            <a:ext cx="336281" cy="407035"/>
          </a:xfrm>
          <a:custGeom>
            <a:avLst/>
            <a:gdLst/>
            <a:ahLst/>
            <a:cxnLst>
              <a:cxn ang="0">
                <a:pos x="40563" y="133577"/>
              </a:cxn>
              <a:cxn ang="0">
                <a:pos x="47324" y="120219"/>
              </a:cxn>
              <a:cxn ang="0">
                <a:pos x="54084" y="100183"/>
              </a:cxn>
              <a:cxn ang="0">
                <a:pos x="108169" y="13358"/>
              </a:cxn>
              <a:cxn ang="0">
                <a:pos x="169013" y="0"/>
              </a:cxn>
              <a:cxn ang="0">
                <a:pos x="216337" y="13358"/>
              </a:cxn>
              <a:cxn ang="0">
                <a:pos x="277182" y="106861"/>
              </a:cxn>
              <a:cxn ang="0">
                <a:pos x="277182" y="106861"/>
              </a:cxn>
              <a:cxn ang="0">
                <a:pos x="290703" y="133577"/>
              </a:cxn>
              <a:cxn ang="0">
                <a:pos x="283942" y="146934"/>
              </a:cxn>
              <a:cxn ang="0">
                <a:pos x="283942" y="146934"/>
              </a:cxn>
              <a:cxn ang="0">
                <a:pos x="317745" y="220402"/>
              </a:cxn>
              <a:cxn ang="0">
                <a:pos x="304224" y="253796"/>
              </a:cxn>
              <a:cxn ang="0">
                <a:pos x="283942" y="227080"/>
              </a:cxn>
              <a:cxn ang="0">
                <a:pos x="283942" y="227080"/>
              </a:cxn>
              <a:cxn ang="0">
                <a:pos x="283942" y="233759"/>
              </a:cxn>
              <a:cxn ang="0">
                <a:pos x="256900" y="273832"/>
              </a:cxn>
              <a:cxn ang="0">
                <a:pos x="290703" y="293869"/>
              </a:cxn>
              <a:cxn ang="0">
                <a:pos x="290703" y="300548"/>
              </a:cxn>
              <a:cxn ang="0">
                <a:pos x="229858" y="320584"/>
              </a:cxn>
              <a:cxn ang="0">
                <a:pos x="169013" y="307226"/>
              </a:cxn>
              <a:cxn ang="0">
                <a:pos x="155492" y="307226"/>
              </a:cxn>
              <a:cxn ang="0">
                <a:pos x="101408" y="320584"/>
              </a:cxn>
              <a:cxn ang="0">
                <a:pos x="33803" y="300548"/>
              </a:cxn>
              <a:cxn ang="0">
                <a:pos x="47324" y="280511"/>
              </a:cxn>
              <a:cxn ang="0">
                <a:pos x="60845" y="273832"/>
              </a:cxn>
              <a:cxn ang="0">
                <a:pos x="60845" y="273832"/>
              </a:cxn>
              <a:cxn ang="0">
                <a:pos x="60845" y="273832"/>
              </a:cxn>
              <a:cxn ang="0">
                <a:pos x="60845" y="273832"/>
              </a:cxn>
              <a:cxn ang="0">
                <a:pos x="33803" y="227080"/>
              </a:cxn>
              <a:cxn ang="0">
                <a:pos x="27042" y="227080"/>
              </a:cxn>
              <a:cxn ang="0">
                <a:pos x="27042" y="227080"/>
              </a:cxn>
              <a:cxn ang="0">
                <a:pos x="6761" y="247117"/>
              </a:cxn>
              <a:cxn ang="0">
                <a:pos x="6761" y="247117"/>
              </a:cxn>
              <a:cxn ang="0">
                <a:pos x="0" y="247117"/>
              </a:cxn>
              <a:cxn ang="0">
                <a:pos x="0" y="227080"/>
              </a:cxn>
              <a:cxn ang="0">
                <a:pos x="40563" y="146934"/>
              </a:cxn>
              <a:cxn ang="0">
                <a:pos x="40563" y="133577"/>
              </a:cxn>
            </a:cxnLst>
            <a:rect l="0" t="0" r="0" b="0"/>
            <a:pathLst>
              <a:path w="47" h="48">
                <a:moveTo>
                  <a:pt x="6" y="20"/>
                </a:moveTo>
                <a:cubicBezTo>
                  <a:pt x="6" y="20"/>
                  <a:pt x="7" y="18"/>
                  <a:pt x="7" y="18"/>
                </a:cubicBezTo>
                <a:cubicBezTo>
                  <a:pt x="7" y="17"/>
                  <a:pt x="7" y="16"/>
                  <a:pt x="8" y="15"/>
                </a:cubicBezTo>
                <a:cubicBezTo>
                  <a:pt x="8" y="10"/>
                  <a:pt x="12" y="4"/>
                  <a:pt x="16" y="2"/>
                </a:cubicBezTo>
                <a:cubicBezTo>
                  <a:pt x="19" y="1"/>
                  <a:pt x="22" y="0"/>
                  <a:pt x="25" y="0"/>
                </a:cubicBezTo>
                <a:cubicBezTo>
                  <a:pt x="27" y="0"/>
                  <a:pt x="30" y="1"/>
                  <a:pt x="32" y="2"/>
                </a:cubicBezTo>
                <a:cubicBezTo>
                  <a:pt x="38" y="4"/>
                  <a:pt x="40" y="9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3" y="20"/>
                </a:cubicBezTo>
                <a:cubicBezTo>
                  <a:pt x="43" y="20"/>
                  <a:pt x="42" y="21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6"/>
                  <a:pt x="47" y="29"/>
                  <a:pt x="47" y="33"/>
                </a:cubicBezTo>
                <a:cubicBezTo>
                  <a:pt x="47" y="34"/>
                  <a:pt x="46" y="38"/>
                  <a:pt x="45" y="38"/>
                </a:cubicBezTo>
                <a:cubicBezTo>
                  <a:pt x="44" y="38"/>
                  <a:pt x="43" y="35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7"/>
                  <a:pt x="40" y="39"/>
                  <a:pt x="38" y="41"/>
                </a:cubicBezTo>
                <a:cubicBezTo>
                  <a:pt x="40" y="42"/>
                  <a:pt x="42" y="42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8"/>
                  <a:pt x="37" y="48"/>
                  <a:pt x="34" y="48"/>
                </a:cubicBezTo>
                <a:cubicBezTo>
                  <a:pt x="31" y="48"/>
                  <a:pt x="29" y="47"/>
                  <a:pt x="25" y="46"/>
                </a:cubicBezTo>
                <a:cubicBezTo>
                  <a:pt x="25" y="46"/>
                  <a:pt x="24" y="46"/>
                  <a:pt x="23" y="46"/>
                </a:cubicBezTo>
                <a:cubicBezTo>
                  <a:pt x="21" y="48"/>
                  <a:pt x="18" y="48"/>
                  <a:pt x="15" y="48"/>
                </a:cubicBezTo>
                <a:cubicBezTo>
                  <a:pt x="13" y="48"/>
                  <a:pt x="5" y="48"/>
                  <a:pt x="5" y="45"/>
                </a:cubicBezTo>
                <a:cubicBezTo>
                  <a:pt x="5" y="43"/>
                  <a:pt x="6" y="43"/>
                  <a:pt x="7" y="42"/>
                </a:cubicBezTo>
                <a:cubicBezTo>
                  <a:pt x="7" y="42"/>
                  <a:pt x="8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0"/>
                  <a:pt x="5" y="36"/>
                  <a:pt x="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6"/>
                  <a:pt x="2" y="37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5"/>
                  <a:pt x="0" y="34"/>
                </a:cubicBezTo>
                <a:cubicBezTo>
                  <a:pt x="0" y="29"/>
                  <a:pt x="2" y="25"/>
                  <a:pt x="6" y="22"/>
                </a:cubicBezTo>
                <a:cubicBezTo>
                  <a:pt x="6" y="21"/>
                  <a:pt x="6" y="21"/>
                  <a:pt x="6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23"/>
          <p:cNvSpPr>
            <a:spLocks noEditPoints="1"/>
          </p:cNvSpPr>
          <p:nvPr/>
        </p:nvSpPr>
        <p:spPr bwMode="auto">
          <a:xfrm>
            <a:off x="8219072" y="4468146"/>
            <a:ext cx="353137" cy="281759"/>
          </a:xfrm>
          <a:custGeom>
            <a:avLst/>
            <a:gdLst>
              <a:gd name="T0" fmla="*/ 98 w 119"/>
              <a:gd name="T1" fmla="*/ 40 h 95"/>
              <a:gd name="T2" fmla="*/ 95 w 119"/>
              <a:gd name="T3" fmla="*/ 36 h 95"/>
              <a:gd name="T4" fmla="*/ 94 w 119"/>
              <a:gd name="T5" fmla="*/ 22 h 95"/>
              <a:gd name="T6" fmla="*/ 69 w 119"/>
              <a:gd name="T7" fmla="*/ 23 h 95"/>
              <a:gd name="T8" fmla="*/ 65 w 119"/>
              <a:gd name="T9" fmla="*/ 16 h 95"/>
              <a:gd name="T10" fmla="*/ 45 w 119"/>
              <a:gd name="T11" fmla="*/ 6 h 95"/>
              <a:gd name="T12" fmla="*/ 11 w 119"/>
              <a:gd name="T13" fmla="*/ 34 h 95"/>
              <a:gd name="T14" fmla="*/ 1 w 119"/>
              <a:gd name="T15" fmla="*/ 60 h 95"/>
              <a:gd name="T16" fmla="*/ 51 w 119"/>
              <a:gd name="T17" fmla="*/ 93 h 95"/>
              <a:gd name="T18" fmla="*/ 110 w 119"/>
              <a:gd name="T19" fmla="*/ 67 h 95"/>
              <a:gd name="T20" fmla="*/ 98 w 119"/>
              <a:gd name="T21" fmla="*/ 40 h 95"/>
              <a:gd name="T22" fmla="*/ 52 w 119"/>
              <a:gd name="T23" fmla="*/ 86 h 95"/>
              <a:gd name="T24" fmla="*/ 14 w 119"/>
              <a:gd name="T25" fmla="*/ 62 h 95"/>
              <a:gd name="T26" fmla="*/ 52 w 119"/>
              <a:gd name="T27" fmla="*/ 35 h 95"/>
              <a:gd name="T28" fmla="*/ 91 w 119"/>
              <a:gd name="T29" fmla="*/ 57 h 95"/>
              <a:gd name="T30" fmla="*/ 52 w 119"/>
              <a:gd name="T31" fmla="*/ 86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9" h="95">
                <a:moveTo>
                  <a:pt x="98" y="40"/>
                </a:moveTo>
                <a:cubicBezTo>
                  <a:pt x="93" y="39"/>
                  <a:pt x="95" y="36"/>
                  <a:pt x="95" y="36"/>
                </a:cubicBezTo>
                <a:cubicBezTo>
                  <a:pt x="95" y="36"/>
                  <a:pt x="100" y="28"/>
                  <a:pt x="94" y="22"/>
                </a:cubicBezTo>
                <a:cubicBezTo>
                  <a:pt x="87" y="14"/>
                  <a:pt x="69" y="23"/>
                  <a:pt x="69" y="23"/>
                </a:cubicBezTo>
                <a:cubicBezTo>
                  <a:pt x="62" y="25"/>
                  <a:pt x="64" y="22"/>
                  <a:pt x="65" y="16"/>
                </a:cubicBezTo>
                <a:cubicBezTo>
                  <a:pt x="65" y="10"/>
                  <a:pt x="63" y="0"/>
                  <a:pt x="45" y="6"/>
                </a:cubicBezTo>
                <a:cubicBezTo>
                  <a:pt x="26" y="12"/>
                  <a:pt x="11" y="34"/>
                  <a:pt x="11" y="34"/>
                </a:cubicBezTo>
                <a:cubicBezTo>
                  <a:pt x="0" y="49"/>
                  <a:pt x="1" y="60"/>
                  <a:pt x="1" y="60"/>
                </a:cubicBezTo>
                <a:cubicBezTo>
                  <a:pt x="4" y="85"/>
                  <a:pt x="30" y="91"/>
                  <a:pt x="51" y="93"/>
                </a:cubicBezTo>
                <a:cubicBezTo>
                  <a:pt x="72" y="95"/>
                  <a:pt x="102" y="86"/>
                  <a:pt x="110" y="67"/>
                </a:cubicBezTo>
                <a:cubicBezTo>
                  <a:pt x="119" y="48"/>
                  <a:pt x="103" y="41"/>
                  <a:pt x="98" y="40"/>
                </a:cubicBezTo>
                <a:close/>
                <a:moveTo>
                  <a:pt x="52" y="86"/>
                </a:moveTo>
                <a:cubicBezTo>
                  <a:pt x="31" y="87"/>
                  <a:pt x="14" y="76"/>
                  <a:pt x="14" y="62"/>
                </a:cubicBezTo>
                <a:cubicBezTo>
                  <a:pt x="14" y="48"/>
                  <a:pt x="31" y="36"/>
                  <a:pt x="52" y="35"/>
                </a:cubicBezTo>
                <a:cubicBezTo>
                  <a:pt x="74" y="34"/>
                  <a:pt x="91" y="43"/>
                  <a:pt x="91" y="57"/>
                </a:cubicBezTo>
                <a:cubicBezTo>
                  <a:pt x="91" y="72"/>
                  <a:pt x="74" y="85"/>
                  <a:pt x="52" y="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24"/>
          <p:cNvSpPr>
            <a:spLocks noEditPoints="1"/>
          </p:cNvSpPr>
          <p:nvPr/>
        </p:nvSpPr>
        <p:spPr bwMode="auto">
          <a:xfrm>
            <a:off x="8299216" y="4592119"/>
            <a:ext cx="139002" cy="123974"/>
          </a:xfrm>
          <a:custGeom>
            <a:avLst/>
            <a:gdLst>
              <a:gd name="T0" fmla="*/ 21 w 47"/>
              <a:gd name="T1" fmla="*/ 3 h 42"/>
              <a:gd name="T2" fmla="*/ 2 w 47"/>
              <a:gd name="T3" fmla="*/ 25 h 42"/>
              <a:gd name="T4" fmla="*/ 8 w 47"/>
              <a:gd name="T5" fmla="*/ 35 h 42"/>
              <a:gd name="T6" fmla="*/ 40 w 47"/>
              <a:gd name="T7" fmla="*/ 29 h 42"/>
              <a:gd name="T8" fmla="*/ 21 w 47"/>
              <a:gd name="T9" fmla="*/ 3 h 42"/>
              <a:gd name="T10" fmla="*/ 16 w 47"/>
              <a:gd name="T11" fmla="*/ 31 h 42"/>
              <a:gd name="T12" fmla="*/ 8 w 47"/>
              <a:gd name="T13" fmla="*/ 26 h 42"/>
              <a:gd name="T14" fmla="*/ 15 w 47"/>
              <a:gd name="T15" fmla="*/ 19 h 42"/>
              <a:gd name="T16" fmla="*/ 23 w 47"/>
              <a:gd name="T17" fmla="*/ 24 h 42"/>
              <a:gd name="T18" fmla="*/ 16 w 47"/>
              <a:gd name="T19" fmla="*/ 31 h 42"/>
              <a:gd name="T20" fmla="*/ 28 w 47"/>
              <a:gd name="T21" fmla="*/ 20 h 42"/>
              <a:gd name="T22" fmla="*/ 25 w 47"/>
              <a:gd name="T23" fmla="*/ 20 h 42"/>
              <a:gd name="T24" fmla="*/ 26 w 47"/>
              <a:gd name="T25" fmla="*/ 16 h 42"/>
              <a:gd name="T26" fmla="*/ 30 w 47"/>
              <a:gd name="T27" fmla="*/ 16 h 42"/>
              <a:gd name="T28" fmla="*/ 28 w 47"/>
              <a:gd name="T29" fmla="*/ 2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" h="42">
                <a:moveTo>
                  <a:pt x="21" y="3"/>
                </a:moveTo>
                <a:cubicBezTo>
                  <a:pt x="0" y="5"/>
                  <a:pt x="2" y="25"/>
                  <a:pt x="2" y="25"/>
                </a:cubicBezTo>
                <a:cubicBezTo>
                  <a:pt x="2" y="25"/>
                  <a:pt x="2" y="32"/>
                  <a:pt x="8" y="35"/>
                </a:cubicBezTo>
                <a:cubicBezTo>
                  <a:pt x="21" y="42"/>
                  <a:pt x="33" y="38"/>
                  <a:pt x="40" y="29"/>
                </a:cubicBezTo>
                <a:cubicBezTo>
                  <a:pt x="47" y="21"/>
                  <a:pt x="43" y="0"/>
                  <a:pt x="21" y="3"/>
                </a:cubicBezTo>
                <a:close/>
                <a:moveTo>
                  <a:pt x="16" y="31"/>
                </a:moveTo>
                <a:cubicBezTo>
                  <a:pt x="12" y="31"/>
                  <a:pt x="8" y="29"/>
                  <a:pt x="8" y="26"/>
                </a:cubicBezTo>
                <a:cubicBezTo>
                  <a:pt x="8" y="22"/>
                  <a:pt x="11" y="19"/>
                  <a:pt x="15" y="19"/>
                </a:cubicBezTo>
                <a:cubicBezTo>
                  <a:pt x="20" y="18"/>
                  <a:pt x="23" y="21"/>
                  <a:pt x="23" y="24"/>
                </a:cubicBezTo>
                <a:cubicBezTo>
                  <a:pt x="23" y="27"/>
                  <a:pt x="20" y="31"/>
                  <a:pt x="16" y="31"/>
                </a:cubicBezTo>
                <a:close/>
                <a:moveTo>
                  <a:pt x="28" y="20"/>
                </a:moveTo>
                <a:cubicBezTo>
                  <a:pt x="27" y="21"/>
                  <a:pt x="25" y="21"/>
                  <a:pt x="25" y="20"/>
                </a:cubicBezTo>
                <a:cubicBezTo>
                  <a:pt x="24" y="19"/>
                  <a:pt x="24" y="17"/>
                  <a:pt x="26" y="16"/>
                </a:cubicBezTo>
                <a:cubicBezTo>
                  <a:pt x="27" y="15"/>
                  <a:pt x="29" y="15"/>
                  <a:pt x="30" y="16"/>
                </a:cubicBezTo>
                <a:cubicBezTo>
                  <a:pt x="30" y="17"/>
                  <a:pt x="30" y="19"/>
                  <a:pt x="28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25"/>
          <p:cNvSpPr/>
          <p:nvPr/>
        </p:nvSpPr>
        <p:spPr bwMode="auto">
          <a:xfrm>
            <a:off x="8483298" y="4479416"/>
            <a:ext cx="76388" cy="80144"/>
          </a:xfrm>
          <a:custGeom>
            <a:avLst/>
            <a:gdLst>
              <a:gd name="T0" fmla="*/ 20 w 26"/>
              <a:gd name="T1" fmla="*/ 27 h 27"/>
              <a:gd name="T2" fmla="*/ 23 w 26"/>
              <a:gd name="T3" fmla="*/ 24 h 27"/>
              <a:gd name="T4" fmla="*/ 23 w 26"/>
              <a:gd name="T5" fmla="*/ 24 h 27"/>
              <a:gd name="T6" fmla="*/ 4 w 26"/>
              <a:gd name="T7" fmla="*/ 4 h 27"/>
              <a:gd name="T8" fmla="*/ 0 w 26"/>
              <a:gd name="T9" fmla="*/ 8 h 27"/>
              <a:gd name="T10" fmla="*/ 4 w 26"/>
              <a:gd name="T11" fmla="*/ 11 h 27"/>
              <a:gd name="T12" fmla="*/ 16 w 26"/>
              <a:gd name="T13" fmla="*/ 23 h 27"/>
              <a:gd name="T14" fmla="*/ 20 w 26"/>
              <a:gd name="T15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27">
                <a:moveTo>
                  <a:pt x="20" y="27"/>
                </a:moveTo>
                <a:cubicBezTo>
                  <a:pt x="21" y="27"/>
                  <a:pt x="23" y="26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6" y="0"/>
                  <a:pt x="4" y="4"/>
                  <a:pt x="4" y="4"/>
                </a:cubicBezTo>
                <a:cubicBezTo>
                  <a:pt x="2" y="4"/>
                  <a:pt x="0" y="6"/>
                  <a:pt x="0" y="8"/>
                </a:cubicBezTo>
                <a:cubicBezTo>
                  <a:pt x="0" y="10"/>
                  <a:pt x="2" y="11"/>
                  <a:pt x="4" y="11"/>
                </a:cubicBezTo>
                <a:cubicBezTo>
                  <a:pt x="19" y="8"/>
                  <a:pt x="16" y="23"/>
                  <a:pt x="16" y="23"/>
                </a:cubicBezTo>
                <a:cubicBezTo>
                  <a:pt x="16" y="25"/>
                  <a:pt x="18" y="27"/>
                  <a:pt x="20" y="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26"/>
          <p:cNvSpPr/>
          <p:nvPr/>
        </p:nvSpPr>
        <p:spPr bwMode="auto">
          <a:xfrm>
            <a:off x="8468271" y="4431830"/>
            <a:ext cx="160289" cy="149020"/>
          </a:xfrm>
          <a:custGeom>
            <a:avLst/>
            <a:gdLst>
              <a:gd name="T0" fmla="*/ 22 w 54"/>
              <a:gd name="T1" fmla="*/ 2 h 50"/>
              <a:gd name="T2" fmla="*/ 4 w 54"/>
              <a:gd name="T3" fmla="*/ 2 h 50"/>
              <a:gd name="T4" fmla="*/ 4 w 54"/>
              <a:gd name="T5" fmla="*/ 2 h 50"/>
              <a:gd name="T6" fmla="*/ 4 w 54"/>
              <a:gd name="T7" fmla="*/ 2 h 50"/>
              <a:gd name="T8" fmla="*/ 0 w 54"/>
              <a:gd name="T9" fmla="*/ 7 h 50"/>
              <a:gd name="T10" fmla="*/ 5 w 54"/>
              <a:gd name="T11" fmla="*/ 12 h 50"/>
              <a:gd name="T12" fmla="*/ 10 w 54"/>
              <a:gd name="T13" fmla="*/ 11 h 50"/>
              <a:gd name="T14" fmla="*/ 35 w 54"/>
              <a:gd name="T15" fmla="*/ 24 h 50"/>
              <a:gd name="T16" fmla="*/ 37 w 54"/>
              <a:gd name="T17" fmla="*/ 41 h 50"/>
              <a:gd name="T18" fmla="*/ 36 w 54"/>
              <a:gd name="T19" fmla="*/ 46 h 50"/>
              <a:gd name="T20" fmla="*/ 41 w 54"/>
              <a:gd name="T21" fmla="*/ 50 h 50"/>
              <a:gd name="T22" fmla="*/ 46 w 54"/>
              <a:gd name="T23" fmla="*/ 46 h 50"/>
              <a:gd name="T24" fmla="*/ 46 w 54"/>
              <a:gd name="T25" fmla="*/ 46 h 50"/>
              <a:gd name="T26" fmla="*/ 22 w 54"/>
              <a:gd name="T27" fmla="*/ 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" h="50">
                <a:moveTo>
                  <a:pt x="22" y="2"/>
                </a:moveTo>
                <a:cubicBezTo>
                  <a:pt x="14" y="0"/>
                  <a:pt x="7" y="1"/>
                  <a:pt x="4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2"/>
                  <a:pt x="4" y="2"/>
                  <a:pt x="4" y="2"/>
                </a:cubicBezTo>
                <a:cubicBezTo>
                  <a:pt x="2" y="3"/>
                  <a:pt x="0" y="5"/>
                  <a:pt x="0" y="7"/>
                </a:cubicBezTo>
                <a:cubicBezTo>
                  <a:pt x="0" y="10"/>
                  <a:pt x="2" y="12"/>
                  <a:pt x="5" y="12"/>
                </a:cubicBezTo>
                <a:cubicBezTo>
                  <a:pt x="5" y="12"/>
                  <a:pt x="8" y="12"/>
                  <a:pt x="10" y="11"/>
                </a:cubicBezTo>
                <a:cubicBezTo>
                  <a:pt x="12" y="10"/>
                  <a:pt x="27" y="11"/>
                  <a:pt x="35" y="24"/>
                </a:cubicBezTo>
                <a:cubicBezTo>
                  <a:pt x="39" y="33"/>
                  <a:pt x="37" y="40"/>
                  <a:pt x="37" y="41"/>
                </a:cubicBezTo>
                <a:cubicBezTo>
                  <a:pt x="37" y="41"/>
                  <a:pt x="36" y="43"/>
                  <a:pt x="36" y="46"/>
                </a:cubicBezTo>
                <a:cubicBezTo>
                  <a:pt x="36" y="49"/>
                  <a:pt x="38" y="50"/>
                  <a:pt x="41" y="50"/>
                </a:cubicBezTo>
                <a:cubicBezTo>
                  <a:pt x="43" y="50"/>
                  <a:pt x="45" y="50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54" y="18"/>
                  <a:pt x="36" y="5"/>
                  <a:pt x="22" y="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10892" y="0"/>
            <a:ext cx="4502332" cy="6858000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36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69361" y="3107315"/>
            <a:ext cx="3087198" cy="89737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03618" y="3002002"/>
            <a:ext cx="311269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1"/>
                </a:solidFill>
                <a:latin typeface="Arial Narrow" panose="020B0606020202030204" pitchFamily="34" charset="0"/>
              </a:rPr>
              <a:t>PART 01</a:t>
            </a:r>
            <a:endParaRPr lang="zh-CN" altLang="en-US" sz="6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322783" y="2029069"/>
            <a:ext cx="4084435" cy="1424356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22783" y="3497997"/>
            <a:ext cx="4084435" cy="90781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900000">
            <a:off x="1627752" y="-351778"/>
            <a:ext cx="8991006" cy="6497831"/>
          </a:xfrm>
          <a:custGeom>
            <a:avLst/>
            <a:gdLst>
              <a:gd name="connsiteX0" fmla="*/ 5426945 w 8991006"/>
              <a:gd name="connsiteY0" fmla="*/ 0 h 6497831"/>
              <a:gd name="connsiteX1" fmla="*/ 8991006 w 8991006"/>
              <a:gd name="connsiteY1" fmla="*/ 6144936 h 6497831"/>
              <a:gd name="connsiteX2" fmla="*/ 7673985 w 8991006"/>
              <a:gd name="connsiteY2" fmla="*/ 6497831 h 6497831"/>
              <a:gd name="connsiteX3" fmla="*/ 0 w 8991006"/>
              <a:gd name="connsiteY3" fmla="*/ 6497831 h 6497831"/>
              <a:gd name="connsiteX4" fmla="*/ 3463621 w 8991006"/>
              <a:gd name="connsiteY4" fmla="*/ 526071 h 649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006" h="6497831">
                <a:moveTo>
                  <a:pt x="5426945" y="0"/>
                </a:moveTo>
                <a:lnTo>
                  <a:pt x="8991006" y="6144936"/>
                </a:lnTo>
                <a:lnTo>
                  <a:pt x="7673985" y="6497831"/>
                </a:lnTo>
                <a:lnTo>
                  <a:pt x="0" y="6497831"/>
                </a:lnTo>
                <a:lnTo>
                  <a:pt x="3463621" y="526071"/>
                </a:ln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8900000">
            <a:off x="1448655" y="-1557643"/>
            <a:ext cx="8453764" cy="7417578"/>
          </a:xfrm>
          <a:custGeom>
            <a:avLst/>
            <a:gdLst>
              <a:gd name="connsiteX0" fmla="*/ 3560275 w 8453764"/>
              <a:gd name="connsiteY0" fmla="*/ 0 h 7417578"/>
              <a:gd name="connsiteX1" fmla="*/ 4968120 w 8453764"/>
              <a:gd name="connsiteY1" fmla="*/ 1407845 h 7417578"/>
              <a:gd name="connsiteX2" fmla="*/ 8453764 w 8453764"/>
              <a:gd name="connsiteY2" fmla="*/ 7417578 h 7417578"/>
              <a:gd name="connsiteX3" fmla="*/ 1279175 w 8453764"/>
              <a:gd name="connsiteY3" fmla="*/ 7417578 h 7417578"/>
              <a:gd name="connsiteX4" fmla="*/ 0 w 8453764"/>
              <a:gd name="connsiteY4" fmla="*/ 6138404 h 741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3764" h="7417578">
                <a:moveTo>
                  <a:pt x="3560275" y="0"/>
                </a:moveTo>
                <a:lnTo>
                  <a:pt x="4968120" y="1407845"/>
                </a:lnTo>
                <a:lnTo>
                  <a:pt x="8453764" y="7417578"/>
                </a:lnTo>
                <a:lnTo>
                  <a:pt x="1279175" y="7417578"/>
                </a:lnTo>
                <a:lnTo>
                  <a:pt x="0" y="6138404"/>
                </a:ln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76072" y="1506991"/>
            <a:ext cx="6839857" cy="3844018"/>
          </a:xfrm>
        </p:spPr>
        <p:txBody>
          <a:bodyPr>
            <a:normAutofit/>
          </a:bodyPr>
          <a:lstStyle>
            <a:lvl1pPr algn="ctr">
              <a:defRPr sz="96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20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19.xml"/><Relationship Id="rId2" Type="http://schemas.openxmlformats.org/officeDocument/2006/relationships/image" Target="../media/image2.png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22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6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25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2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8.xml"/><Relationship Id="rId6" Type="http://schemas.openxmlformats.org/officeDocument/2006/relationships/tags" Target="../tags/tag33.xml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3692071" y="1520792"/>
            <a:ext cx="4797411" cy="1908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7200" b="1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Nirmala UI Semilight" panose="020B0402040204020203" pitchFamily="34" charset="0"/>
              </a:rPr>
              <a:t>秒贷</a:t>
            </a:r>
            <a:endParaRPr lang="zh-CN" altLang="en-US" sz="7200" b="1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Nirmala UI Semilight" panose="020B0402040204020203" pitchFamily="3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锐字工房云字库行楷GBK" panose="02010604000000000000" charset="-122"/>
                <a:ea typeface="锐字工房云字库行楷GBK" panose="02010604000000000000" charset="-122"/>
              </a:rPr>
              <a:t>秒贷网项目答辩</a:t>
            </a:r>
            <a:endParaRPr lang="zh-CN" altLang="en-US">
              <a:latin typeface="锐字工房云字库行楷GBK" panose="02010604000000000000" charset="-122"/>
              <a:ea typeface="锐字工房云字库行楷GBK" panose="02010604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 algn="r"/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项目导师：邓彬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  <a:p>
            <a:pPr algn="r"/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答辩者：李益幔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  <a:p>
            <a:pPr algn="r"/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</a:rPr>
              <a:t>2018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年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</a:rPr>
              <a:t>1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月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</a:rPr>
              <a:t>11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日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 decel="100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45472" y="2427337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01/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45472" y="4564469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03/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489244" y="2427337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02/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489244" y="4564469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04/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8123139" y="4926052"/>
            <a:ext cx="3123390" cy="78958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</a:rPr>
              <a:t>项目总结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8123139" y="2788920"/>
            <a:ext cx="3123390" cy="78958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</a:rPr>
              <a:t>项目中遇到的问题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579367" y="4926052"/>
            <a:ext cx="3123390" cy="78958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</a:rPr>
              <a:t>对问题的解决方案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579367" y="2788920"/>
            <a:ext cx="3123390" cy="789582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</a:rPr>
              <a:t>项目介绍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671763" y="800099"/>
            <a:ext cx="6848475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</a:rPr>
              <a:t>目录</a:t>
            </a:r>
            <a:endParaRPr lang="zh-CN" altLang="en-US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10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14" grpId="0"/>
      <p:bldP spid="9" grpId="0"/>
      <p:bldP spid="4" grpId="0"/>
      <p:bldP spid="7" grpId="0"/>
      <p:bldP spid="13" grpId="0"/>
      <p:bldP spid="11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156210"/>
            <a:ext cx="10515600" cy="1325563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44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</a:rPr>
              <a:t>项目介绍</a:t>
            </a:r>
            <a:endParaRPr lang="zh-CN" altLang="en-US" sz="44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5" name="内容占位符 4" descr="TIM图片2018011022070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073150"/>
            <a:ext cx="5181600" cy="1702435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68720" y="1358900"/>
            <a:ext cx="5181600" cy="435133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</a:rPr>
              <a:t>秒贷金融（www.mdjr.com）由北京秒贷网电子商务股份有限公司运营，公司核心团队有着15年的金融从业经验，致力于为有着财富增长需求，投资风格稳健的用户提供一个放心、收益稳定、信息透明、方便省心的出借平台，同时为信用良好的中小企业和个人提供融资服务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</a:rPr>
              <a:t>。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</a:rPr>
              <a:t>秒贷网页面是综合字体矢量图标、轮播图、网页布局等一系列新学的内容和知识点的网页，因此我选择做秒贷网这个项目。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6" name="内容占位符 4" descr="E:\图片\秒贷\TIM图片20180110220751.pngTIM图片2018011022075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8200" y="2775585"/>
            <a:ext cx="5181600" cy="1518920"/>
          </a:xfrm>
          <a:prstGeom prst="rect">
            <a:avLst/>
          </a:prstGeom>
        </p:spPr>
      </p:pic>
      <p:pic>
        <p:nvPicPr>
          <p:cNvPr id="7" name="内容占位符 4" descr="E:\图片\秒贷\TIM图片20180110220758.pngTIM图片2018011022075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8200" y="4294505"/>
            <a:ext cx="5181600" cy="17614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713740"/>
            <a:ext cx="4681855" cy="68516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</a:rPr>
              <a:t>网页总体布局</a:t>
            </a:r>
            <a:endParaRPr lang="zh-CN" altLang="en-US" sz="40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4" name="图片占位符 3" descr="E:\图片\秒贷\页面总体布局.png页面总体布局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287780" y="1551940"/>
            <a:ext cx="6727190" cy="4284980"/>
          </a:xfrm>
        </p:spPr>
      </p:pic>
      <p:pic>
        <p:nvPicPr>
          <p:cNvPr id="7" name="图片 6" descr="头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">
            <a:off x="1163320" y="1671955"/>
            <a:ext cx="9488805" cy="4475480"/>
          </a:xfrm>
          <a:prstGeom prst="rect">
            <a:avLst/>
          </a:prstGeom>
        </p:spPr>
      </p:pic>
      <p:pic>
        <p:nvPicPr>
          <p:cNvPr id="8" name="图片 7" descr="子菜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40000">
            <a:off x="1455420" y="1852295"/>
            <a:ext cx="9137650" cy="3684905"/>
          </a:xfrm>
          <a:prstGeom prst="rect">
            <a:avLst/>
          </a:prstGeom>
        </p:spPr>
      </p:pic>
      <p:pic>
        <p:nvPicPr>
          <p:cNvPr id="9" name="图片 8" descr="内容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775" y="1319530"/>
            <a:ext cx="8176260" cy="5029835"/>
          </a:xfrm>
          <a:prstGeom prst="rect">
            <a:avLst/>
          </a:prstGeom>
        </p:spPr>
      </p:pic>
      <p:pic>
        <p:nvPicPr>
          <p:cNvPr id="10" name="图片 9" descr="页脚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60000">
            <a:off x="1177290" y="2987675"/>
            <a:ext cx="10058400" cy="2123440"/>
          </a:xfrm>
          <a:prstGeom prst="rect">
            <a:avLst/>
          </a:prstGeom>
        </p:spPr>
      </p:pic>
      <p:pic>
        <p:nvPicPr>
          <p:cNvPr id="11" name="图片 10" descr="返回顶部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5221605" y="2245360"/>
            <a:ext cx="852805" cy="332867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76499" y="401970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</a:rPr>
              <a:t>代码展示</a:t>
            </a:r>
            <a:endParaRPr lang="zh-CN" altLang="en-US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6" name="图片 5" descr="E:\图片\秒贷\代码5.png代码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76325" y="1630045"/>
            <a:ext cx="10039985" cy="3799840"/>
          </a:xfrm>
          <a:prstGeom prst="rect">
            <a:avLst/>
          </a:prstGeom>
        </p:spPr>
      </p:pic>
      <p:pic>
        <p:nvPicPr>
          <p:cNvPr id="4" name="图片 3" descr="代码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365" y="1114425"/>
            <a:ext cx="5925185" cy="5346700"/>
          </a:xfrm>
          <a:prstGeom prst="rect">
            <a:avLst/>
          </a:prstGeom>
        </p:spPr>
      </p:pic>
      <p:pic>
        <p:nvPicPr>
          <p:cNvPr id="5" name="图片 4" descr="代码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55" y="574675"/>
            <a:ext cx="6892925" cy="5613400"/>
          </a:xfrm>
          <a:prstGeom prst="rect">
            <a:avLst/>
          </a:prstGeom>
        </p:spPr>
      </p:pic>
      <p:pic>
        <p:nvPicPr>
          <p:cNvPr id="7" name="图片 6" descr="代码3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180" y="574675"/>
            <a:ext cx="6356985" cy="5886450"/>
          </a:xfrm>
          <a:prstGeom prst="rect">
            <a:avLst/>
          </a:prstGeom>
        </p:spPr>
      </p:pic>
      <p:pic>
        <p:nvPicPr>
          <p:cNvPr id="8" name="图片 7" descr="代码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0000">
            <a:off x="1227455" y="1260475"/>
            <a:ext cx="10058400" cy="46901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6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1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6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3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1448435" y="1677670"/>
            <a:ext cx="7183120" cy="3982085"/>
          </a:xfrm>
        </p:spPr>
        <p:txBody>
          <a:bodyPr anchor="ctr">
            <a:noAutofit/>
          </a:bodyPr>
          <a:lstStyle/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宽度问题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浮动问题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居中问题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  <a:p>
            <a:pPr lvl="0" algn="ju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</a:rPr>
              <a:t>动画效果</a:t>
            </a:r>
            <a:endParaRPr lang="zh-CN" altLang="en-US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2655" y="671830"/>
            <a:ext cx="5500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华文新魏" panose="02010800040101010101" charset="-122"/>
                <a:ea typeface="华文新魏" panose="02010800040101010101" charset="-122"/>
              </a:rPr>
              <a:t>项目中遇到的问题与解决</a:t>
            </a:r>
            <a:endParaRPr lang="zh-CN" altLang="en-US" sz="3600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占位符 4" descr="width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3352165" y="1788795"/>
            <a:ext cx="5307330" cy="3092450"/>
          </a:xfrm>
          <a:prstGeom prst="rect">
            <a:avLst/>
          </a:prstGeom>
        </p:spPr>
      </p:pic>
      <p:pic>
        <p:nvPicPr>
          <p:cNvPr id="6" name="图片 5" descr="左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5" y="1138555"/>
            <a:ext cx="10029190" cy="3909060"/>
          </a:xfrm>
          <a:prstGeom prst="rect">
            <a:avLst/>
          </a:prstGeom>
        </p:spPr>
      </p:pic>
      <p:pic>
        <p:nvPicPr>
          <p:cNvPr id="9" name="图片 8" descr="居中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45" y="266700"/>
            <a:ext cx="7676515" cy="6324600"/>
          </a:xfrm>
          <a:prstGeom prst="rect">
            <a:avLst/>
          </a:prstGeom>
        </p:spPr>
      </p:pic>
      <p:pic>
        <p:nvPicPr>
          <p:cNvPr id="10" name="图片 9" descr="返回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5" y="1724660"/>
            <a:ext cx="10058400" cy="3978275"/>
          </a:xfrm>
          <a:prstGeom prst="rect">
            <a:avLst/>
          </a:prstGeom>
        </p:spPr>
      </p:pic>
      <p:pic>
        <p:nvPicPr>
          <p:cNvPr id="2" name="图片 1" descr="左浮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755" y="2982595"/>
            <a:ext cx="10058400" cy="15995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</a:rPr>
              <a:t>项目总结</a:t>
            </a:r>
            <a:endParaRPr lang="zh-CN" altLang="en-US" sz="4000" dirty="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719455" y="1853565"/>
            <a:ext cx="4800600" cy="427228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</a:rPr>
              <a:t>·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</a:rPr>
              <a:t>做网页之前要掌握好布局，对每一块儿内容进行冷静分析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en-US" altLang="zh-CN" sz="24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</a:rPr>
              <a:t>·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</a:rPr>
              <a:t>要耐心做页面的每一个细节，尽量做到精益求精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 sz="2400" dirty="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</a:rPr>
              <a:t>·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</a:rPr>
              <a:t>遇到问题冷静分析，多请教别人和上百度查找，查找的过程也是一种学习的方式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idx="1"/>
            <p:custDataLst>
              <p:tags r:id="rId3"/>
            </p:custDataLst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47" b="19747"/>
          <a:stretch>
            <a:fillRect/>
          </a:stretch>
        </p:blipFill>
        <p:spPr>
          <a:xfrm>
            <a:off x="5652042" y="713673"/>
            <a:ext cx="5711882" cy="5403600"/>
          </a:xfr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2" grpId="0" build="p"/>
      <p:bldP spid="2" grpId="1" build="p"/>
      <p:bldP spid="2" grpId="2" build="p"/>
      <p:bldP spid="2" grpId="3" build="p"/>
      <p:bldP spid="2" grpId="4" build="p"/>
      <p:bldP spid="2" grpId="5" build="p"/>
      <p:bldP spid="2" grpId="6" build="p"/>
      <p:bldP spid="2" grpId="7" build="p"/>
      <p:bldP spid="2" grpId="8" build="p"/>
      <p:bldP spid="2" grpId="9" build="p"/>
      <p:bldP spid="2" grpId="10" build="p"/>
      <p:bldP spid="2" grpId="11" build="p"/>
      <p:bldP spid="2" grpId="12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dissolve/>
      </p:transition>
    </mc:Choice>
    <mc:Fallback>
      <p:transition spd="med" advClick="0" advTm="5000">
        <p:dissolve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37"/>
</p:tagLst>
</file>

<file path=ppt/tags/tag10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l_h_i"/>
  <p:tag name="KSO_WM_UNIT_INDEX" val="1_2_1"/>
  <p:tag name="KSO_WM_UNIT_LAYERLEVEL" val="1_1_1"/>
  <p:tag name="KSO_WM_DIAGRAM_GROUP_CODE" val="l1-1"/>
  <p:tag name="KSO_WM_UNIT_ID" val="custom20181637_9*l_h_i*1_2_1"/>
  <p:tag name="KSO_WM_UNIT_TEXT_FILL_FORE_SCHEMECOLOR_INDEX" val="5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l_h_i"/>
  <p:tag name="KSO_WM_UNIT_INDEX" val="1_4_1"/>
  <p:tag name="KSO_WM_UNIT_LAYERLEVEL" val="1_1_1"/>
  <p:tag name="KSO_WM_DIAGRAM_GROUP_CODE" val="l1-1"/>
  <p:tag name="KSO_WM_UNIT_ID" val="custom20181637_9*l_h_i*1_4_1"/>
  <p:tag name="KSO_WM_UNIT_TEXT_FILL_FORE_SCHEMECOLOR_INDEX" val="5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custom20181637_9*l_h_f*1_4_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custom20181637_9*l_h_f*1_2_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custom20181637_9*l_h_f*1_3_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l1-1"/>
  <p:tag name="KSO_WM_UNIT_ID" val="custom20181637_9*l_h_f*1_1_1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CLEAR" val="0"/>
  <p:tag name="KSO_WM_DIAGRAM_GROUP_CODE" val="l1_1"/>
  <p:tag name="KSO_WM_UNIT_ID" val="custom20181637_9*a*1"/>
  <p:tag name="KSO_WM_UNIT_PRESET_TEXT" val="CONTENT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custom20181345_9"/>
  <p:tag name="KSO_WM_TEMPLATE_CATEGORY" val="custom"/>
  <p:tag name="KSO_WM_TEMPLATE_INDEX" val="20181637"/>
  <p:tag name="KSO_WM_SLIDE_ID" val="custom20181637_9"/>
  <p:tag name="KSO_WM_SLIDE_INDEX" val="9"/>
  <p:tag name="KSO_WM_DIAGRAM_GROUP_CODE" val="l1-1"/>
  <p:tag name="KSO_WM_TEMPLATE_SUBCATEGORY" val="combine"/>
</p:tagLst>
</file>

<file path=ppt/tags/tag18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TYPE" val="a"/>
  <p:tag name="KSO_WM_UNIT_ID" val="custom20181637_3*a*1"/>
</p:tagLst>
</file>

<file path=ppt/tags/tag19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73"/>
  <p:tag name="KSO_WM_UNIT_LAYERLEVEL" val="1"/>
  <p:tag name="KSO_WM_UNIT_INDEX" val="2"/>
  <p:tag name="KSO_WM_UNIT_TYPE" val="f"/>
  <p:tag name="KSO_WM_UNIT_ID" val="custom20181637_3*f*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37"/>
</p:tagLst>
</file>

<file path=ppt/tags/tag20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TAG_VERSION" val="1.0"/>
  <p:tag name="KSO_WM_COMBINE_RELATE_SLIDE_ID" val="background20180946_3"/>
  <p:tag name="KSO_WM_TEMPLATE_CATEGORY" val="custom"/>
  <p:tag name="KSO_WM_TEMPLATE_INDEX" val="20181637"/>
  <p:tag name="KSO_WM_SLIDE_ID" val="custom20181637_3"/>
  <p:tag name="KSO_WM_SLIDE_INDEX" val="3"/>
  <p:tag name="KSO_WM_TEMPLATE_SUBCATEGORY" val="combine"/>
</p:tagLst>
</file>

<file path=ppt/tags/tag21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22"/>
  <p:tag name="KSO_WM_UNIT_LAYERLEVEL" val="1"/>
  <p:tag name="KSO_WM_UNIT_INDEX" val="1"/>
  <p:tag name="KSO_WM_UNIT_TYPE" val="a"/>
  <p:tag name="KSO_WM_UNIT_ID" val="custom20181637_4*a*1"/>
</p:tagLst>
</file>

<file path=ppt/tags/tag22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d"/>
  <p:tag name="KSO_WM_UNIT_INDEX" val="1"/>
  <p:tag name="KSO_WM_UNIT_LAYERLEVEL" val="1"/>
  <p:tag name="KSO_WM_UNIT_VALUE" val="1500*1585"/>
  <p:tag name="KSO_WM_UNIT_HIGHLIGHT" val="0"/>
  <p:tag name="KSO_WM_UNIT_COMPATIBLE" val="0"/>
  <p:tag name="KSO_WM_UNIT_CLEAR" val="0"/>
  <p:tag name="KSO_WM_UNIT_ID" val="custom20181637_4*d*1"/>
</p:tagLst>
</file>

<file path=ppt/tags/tag23.xml><?xml version="1.0" encoding="utf-8"?>
<p:tagLst xmlns:p="http://schemas.openxmlformats.org/presentationml/2006/main">
  <p:tag name="KSO_WM_SLIDE_SIZE" val="827*426"/>
  <p:tag name="KSO_WM_SLIDE_POSITION" val="66*5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0946_4"/>
  <p:tag name="KSO_WM_TEMPLATE_CATEGORY" val="custom"/>
  <p:tag name="KSO_WM_TEMPLATE_INDEX" val="20181637"/>
  <p:tag name="KSO_WM_SLIDE_ID" val="custom20181637_4"/>
  <p:tag name="KSO_WM_SLIDE_INDEX" val="4"/>
  <p:tag name="KSO_WM_TEMPLATE_SUBCATEGORY" val="combine"/>
</p:tagLst>
</file>

<file path=ppt/tags/tag24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21"/>
  <p:tag name="KSO_WM_UNIT_LAYERLEVEL" val="1"/>
  <p:tag name="KSO_WM_UNIT_INDEX" val="1"/>
  <p:tag name="KSO_WM_UNIT_TYPE" val="a"/>
  <p:tag name="KSO_WM_UNIT_ID" val="custom20181637_5*a*1"/>
</p:tagLst>
</file>

<file path=ppt/tags/tag25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d"/>
  <p:tag name="KSO_WM_UNIT_INDEX" val="1"/>
  <p:tag name="KSO_WM_UNIT_LAYERLEVEL" val="1"/>
  <p:tag name="KSO_WM_UNIT_VALUE" val="1003*2787"/>
  <p:tag name="KSO_WM_UNIT_HIGHLIGHT" val="0"/>
  <p:tag name="KSO_WM_UNIT_COMPATIBLE" val="0"/>
  <p:tag name="KSO_WM_UNIT_CLEAR" val="0"/>
  <p:tag name="KSO_WM_UNIT_ID" val="custom20181637_5*d*1"/>
</p:tagLst>
</file>

<file path=ppt/tags/tag26.xml><?xml version="1.0" encoding="utf-8"?>
<p:tagLst xmlns:p="http://schemas.openxmlformats.org/presentationml/2006/main">
  <p:tag name="KSO_WM_SLIDE_SIZE" val="790*388"/>
  <p:tag name="KSO_WM_SLIDE_POSITION" val="84*12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0946_5"/>
  <p:tag name="KSO_WM_TEMPLATE_CATEGORY" val="custom"/>
  <p:tag name="KSO_WM_TEMPLATE_INDEX" val="20181637"/>
  <p:tag name="KSO_WM_SLIDE_ID" val="custom20181637_5"/>
  <p:tag name="KSO_WM_SLIDE_INDEX" val="5"/>
  <p:tag name="KSO_WM_TEMPLATE_SUBCATEGORY" val="combine"/>
</p:tagLst>
</file>

<file path=ppt/tags/tag27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PRESET_TEXT_LEN" val="698"/>
  <p:tag name="KSO_WM_UNIT_PRESET_TEXT_INDEX" val="5"/>
  <p:tag name="KSO_WM_UNIT_CLEAR" val="0"/>
  <p:tag name="KSO_WM_UNIT_COMPATIBLE" val="0"/>
  <p:tag name="KSO_WM_UNIT_HIGHLIGHT" val="0"/>
  <p:tag name="KSO_WM_UNIT_VALUE" val="720"/>
  <p:tag name="KSO_WM_UNIT_LAYERLEVEL" val="1"/>
  <p:tag name="KSO_WM_UNIT_INDEX" val="1"/>
  <p:tag name="KSO_WM_UNIT_TYPE" val="f"/>
  <p:tag name="KSO_WM_UNIT_ID" val="custom20181637_21*f*1"/>
</p:tagLst>
</file>

<file path=ppt/tags/tag28.xml><?xml version="1.0" encoding="utf-8"?>
<p:tagLst xmlns:p="http://schemas.openxmlformats.org/presentationml/2006/main">
  <p:tag name="KSO_WM_SLIDE_SIZE" val="828*438"/>
  <p:tag name="KSO_WM_SLIDE_POSITION" val="66*43"/>
  <p:tag name="KSO_WM_SLIDE_LAYOUT_CNT" val="1"/>
  <p:tag name="KSO_WM_SLIDE_LAYOUT" val="f"/>
  <p:tag name="KSO_WM_BEAUTIFY_FLAG" val="#wm#"/>
  <p:tag name="KSO_WM_SLIDE_TYPE" val="text"/>
  <p:tag name="KSO_WM_SLIDE_ITEM_CNT" val="1"/>
  <p:tag name="KSO_WM_TAG_VERSION" val="1.0"/>
  <p:tag name="KSO_WM_COMBINE_RELATE_SLIDE_ID" val="background20180946_9"/>
  <p:tag name="KSO_WM_TEMPLATE_CATEGORY" val="custom"/>
  <p:tag name="KSO_WM_TEMPLATE_INDEX" val="20181637"/>
  <p:tag name="KSO_WM_SLIDE_ID" val="custom20181637_21"/>
  <p:tag name="KSO_WM_SLIDE_INDEX" val="21"/>
  <p:tag name="KSO_WM_TEMPLATE_SUBCATEGORY" val="combine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1637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46_1"/>
  <p:tag name="KSO_WM_TEMPLATE_CATEGORY" val="custom"/>
  <p:tag name="KSO_WM_TEMPLATE_INDEX" val="20181637"/>
  <p:tag name="KSO_WM_TEMPLATE_SUBCATEGORY" val="combine"/>
  <p:tag name="KSO_WM_TEMPLATE_THUMBS_INDEX" val="1、4、5、6、12、13、19、22"/>
</p:tagLst>
</file>

<file path=ppt/tags/tag30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22"/>
  <p:tag name="KSO_WM_UNIT_LAYERLEVEL" val="1"/>
  <p:tag name="KSO_WM_UNIT_INDEX" val="1"/>
  <p:tag name="KSO_WM_UNIT_TYPE" val="a"/>
  <p:tag name="KSO_WM_UNIT_ID" val="custom20181637_4*a*1"/>
</p:tagLst>
</file>

<file path=ppt/tags/tag31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f"/>
  <p:tag name="KSO_WM_UNIT_INDEX" val="1"/>
  <p:tag name="KSO_WM_UNIT_LAYERLEVEL" val="1"/>
  <p:tag name="KSO_WM_UNIT_VALUE" val="285"/>
  <p:tag name="KSO_WM_UNIT_HIGHLIGHT" val="0"/>
  <p:tag name="KSO_WM_UNIT_COMPATIBLE" val="0"/>
  <p:tag name="KSO_WM_UNIT_CLEAR" val="0"/>
  <p:tag name="KSO_WM_UNIT_PRESET_TEXT_INDEX" val="5"/>
  <p:tag name="KSO_WM_UNIT_PRESET_TEXT_LEN" val="232"/>
  <p:tag name="KSO_WM_UNIT_ID" val="custom20181637_4*f*1"/>
</p:tagLst>
</file>

<file path=ppt/tags/tag32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d"/>
  <p:tag name="KSO_WM_UNIT_INDEX" val="1"/>
  <p:tag name="KSO_WM_UNIT_LAYERLEVEL" val="1"/>
  <p:tag name="KSO_WM_UNIT_VALUE" val="1500*1585"/>
  <p:tag name="KSO_WM_UNIT_HIGHLIGHT" val="0"/>
  <p:tag name="KSO_WM_UNIT_COMPATIBLE" val="0"/>
  <p:tag name="KSO_WM_UNIT_CLEAR" val="0"/>
  <p:tag name="KSO_WM_UNIT_ID" val="custom20181637_4*d*1"/>
</p:tagLst>
</file>

<file path=ppt/tags/tag33.xml><?xml version="1.0" encoding="utf-8"?>
<p:tagLst xmlns:p="http://schemas.openxmlformats.org/presentationml/2006/main">
  <p:tag name="KSO_WM_SLIDE_SIZE" val="827*426"/>
  <p:tag name="KSO_WM_SLIDE_POSITION" val="66*5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0946_4"/>
  <p:tag name="KSO_WM_TEMPLATE_CATEGORY" val="custom"/>
  <p:tag name="KSO_WM_TEMPLATE_INDEX" val="20181637"/>
  <p:tag name="KSO_WM_SLIDE_ID" val="custom20181637_4"/>
  <p:tag name="KSO_WM_SLIDE_INDEX" val="4"/>
  <p:tag name="KSO_WM_TEMPLATE_SUBCATEGORY" val="combine"/>
</p:tagLst>
</file>

<file path=ppt/tags/tag34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a"/>
  <p:tag name="KSO_WM_UNIT_INDEX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UNIT_ID" val="custom20181637_22*a*1"/>
  <p:tag name="KSO_WM_UNIT_PRESET_TEXT" val="Thanks"/>
</p:tagLst>
</file>

<file path=ppt/tags/tag35.xml><?xml version="1.0" encoding="utf-8"?>
<p:tagLst xmlns:p="http://schemas.openxmlformats.org/presentationml/2006/main">
  <p:tag name="KSO_WM_TAG_VERSION" val="1.0"/>
  <p:tag name="KSO_WM_SLIDE_ITEM_CNT" val="1"/>
  <p:tag name="KSO_WM_SLIDE_LAYOUT" val="a"/>
  <p:tag name="KSO_WM_SLIDE_LAYOUT_CNT" val="1"/>
  <p:tag name="KSO_WM_SLIDE_TYPE" val="endPage"/>
  <p:tag name="KSO_WM_BEAUTIFY_FLAG" val="#wm#"/>
  <p:tag name="KSO_WM_COMBINE_RELATE_SLIDE_ID" val="background20180946_10"/>
  <p:tag name="KSO_WM_TEMPLATE_CATEGORY" val="custom"/>
  <p:tag name="KSO_WM_TEMPLATE_INDEX" val="20181637"/>
  <p:tag name="KSO_WM_SLIDE_ID" val="custom20181637_22"/>
  <p:tag name="KSO_WM_SLIDE_INDEX" val="22"/>
  <p:tag name="KSO_WM_TEMPLATE_SUBCATEGORY" val="combine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1637_1*i*2"/>
  <p:tag name="KSO_WM_TEMPLATE_CATEGORY" val="custom"/>
  <p:tag name="KSO_WM_TEMPLATE_INDEX" val="20181637"/>
  <p:tag name="KSO_WM_UNIT_INDEX" val="2"/>
</p:tagLst>
</file>

<file path=ppt/tags/tag5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a"/>
  <p:tag name="KSO_WM_UNIT_INDEX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CLEAR" val="0"/>
  <p:tag name="KSO_WM_UNIT_ID" val="custom20181637_1*a*1"/>
  <p:tag name="KSO_WM_UNIT_PRESET_TEXT" val="细线简约总结汇报"/>
</p:tagLst>
</file>

<file path=ppt/tags/tag6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b"/>
  <p:tag name="KSO_WM_UNIT_INDEX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57"/>
  <p:tag name="KSO_WM_UNIT_ID" val="custom20181637_1*b*1"/>
</p:tagLst>
</file>

<file path=ppt/tags/tag7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title"/>
  <p:tag name="KSO_WM_BEAUTIFY_FLAG" val="#wm#"/>
  <p:tag name="KSO_WM_COMBINE_RELATE_SLIDE_ID" val="background20180946_1"/>
  <p:tag name="KSO_WM_TEMPLATE_CATEGORY" val="custom"/>
  <p:tag name="KSO_WM_TEMPLATE_INDEX" val="20181637"/>
  <p:tag name="KSO_WM_SLIDE_ID" val="custom20181637_1"/>
  <p:tag name="KSO_WM_SLIDE_INDEX" val="1"/>
  <p:tag name="KSO_WM_TEMPLATE_SUBCATEGORY" val="combine"/>
  <p:tag name="KSO_WM_TEMPLATE_THUMBS_INDEX" val="1、4、5、6、12、13、19、22、"/>
</p:tagLst>
</file>

<file path=ppt/tags/tag8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l_h_i"/>
  <p:tag name="KSO_WM_UNIT_INDEX" val="1_1_1"/>
  <p:tag name="KSO_WM_UNIT_LAYERLEVEL" val="1_1_1"/>
  <p:tag name="KSO_WM_DIAGRAM_GROUP_CODE" val="l1-1"/>
  <p:tag name="KSO_WM_UNIT_ID" val="custom20181637_9*l_h_i*1_1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EMPLATE_CATEGORY" val="custom"/>
  <p:tag name="KSO_WM_TEMPLATE_INDEX" val="20181637"/>
  <p:tag name="KSO_WM_TAG_VERSION" val="1.0"/>
  <p:tag name="KSO_WM_BEAUTIFY_FLAG" val="#wm#"/>
  <p:tag name="KSO_WM_UNIT_TYPE" val="l_h_i"/>
  <p:tag name="KSO_WM_UNIT_INDEX" val="1_3_1"/>
  <p:tag name="KSO_WM_UNIT_LAYERLEVEL" val="1_1_1"/>
  <p:tag name="KSO_WM_DIAGRAM_GROUP_CODE" val="l1-1"/>
  <p:tag name="KSO_WM_UNIT_ID" val="custom20181637_9*l_h_i*1_3_1"/>
  <p:tag name="KSO_WM_UNIT_TEXT_FILL_FORE_SCHEMECOLOR_INDEX" val="5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2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F1F1F1"/>
      </a:lt2>
      <a:accent1>
        <a:srgbClr val="000000"/>
      </a:accent1>
      <a:accent2>
        <a:srgbClr val="FFFFFF"/>
      </a:accent2>
      <a:accent3>
        <a:srgbClr val="7E7E7E"/>
      </a:accent3>
      <a:accent4>
        <a:srgbClr val="BFBFBF"/>
      </a:accent4>
      <a:accent5>
        <a:srgbClr val="D9D9D9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F1F1F1"/>
    </a:lt2>
    <a:accent1>
      <a:srgbClr val="000000"/>
    </a:accent1>
    <a:accent2>
      <a:srgbClr val="FFFFFF"/>
    </a:accent2>
    <a:accent3>
      <a:srgbClr val="7E7E7E"/>
    </a:accent3>
    <a:accent4>
      <a:srgbClr val="BFBFBF"/>
    </a:accent4>
    <a:accent5>
      <a:srgbClr val="D9D9D9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WPS 演示</Application>
  <PresentationFormat>宽屏</PresentationFormat>
  <Paragraphs>55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黑体</vt:lpstr>
      <vt:lpstr>方正兰亭细黑_GBK</vt:lpstr>
      <vt:lpstr>微软雅黑</vt:lpstr>
      <vt:lpstr>Arial Narrow</vt:lpstr>
      <vt:lpstr>华文新魏</vt:lpstr>
      <vt:lpstr>Nirmala UI Semilight</vt:lpstr>
      <vt:lpstr>锐字工房云字库行楷GBK</vt:lpstr>
      <vt:lpstr>Calibri</vt:lpstr>
      <vt:lpstr>Arial Unicode MS</vt:lpstr>
      <vt:lpstr>Microsoft JhengHei</vt:lpstr>
      <vt:lpstr>2_Office 主题</vt:lpstr>
      <vt:lpstr>秒贷网项目答辩</vt:lpstr>
      <vt:lpstr>PowerPoint 演示文稿</vt:lpstr>
      <vt:lpstr>项目介绍</vt:lpstr>
      <vt:lpstr>网页总体布局</vt:lpstr>
      <vt:lpstr>PowerPoint 演示文稿</vt:lpstr>
      <vt:lpstr>PowerPoint 演示文稿</vt:lpstr>
      <vt:lpstr>PowerPoint 演示文稿</vt:lpstr>
      <vt:lpstr>项目总结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whkj</dc:creator>
  <cp:lastModifiedBy>冷颜琛</cp:lastModifiedBy>
  <cp:revision>12</cp:revision>
  <dcterms:created xsi:type="dcterms:W3CDTF">2015-05-05T08:02:00Z</dcterms:created>
  <dcterms:modified xsi:type="dcterms:W3CDTF">2018-01-11T12:26:14Z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